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Renaud_Lavillenie" TargetMode="External"/><Relationship Id="rId4" Type="http://schemas.openxmlformats.org/officeDocument/2006/relationships/hyperlink" Target="http://fr.wikipedia.org/wiki/Poitou-Charente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oitou-charentes.fr/accueil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Une Région Française- Poitou-Charentes 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Oscar Bystedt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47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http://www.poitou-charentes.fr/</a:t>
            </a:r>
            <a:r>
              <a:rPr lang="en-US" dirty="0" smtClean="0">
                <a:hlinkClick r:id="rId2"/>
              </a:rPr>
              <a:t>accueil.html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http://fr.wikipedia.org/wiki/</a:t>
            </a:r>
            <a:r>
              <a:rPr lang="en-US" dirty="0" smtClean="0">
                <a:hlinkClick r:id="rId3"/>
              </a:rPr>
              <a:t>Renaud_Lavillenie</a:t>
            </a:r>
            <a:endParaRPr lang="en-US" dirty="0" smtClean="0"/>
          </a:p>
          <a:p>
            <a:r>
              <a:rPr lang="en-US" dirty="0">
                <a:hlinkClick r:id="rId4"/>
              </a:rPr>
              <a:t>http://fr.wikipedia.org/wiki/Poitou-</a:t>
            </a:r>
            <a:r>
              <a:rPr lang="en-US" dirty="0" smtClean="0">
                <a:hlinkClick r:id="rId4"/>
              </a:rPr>
              <a:t>Charentes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0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Location, et les </a:t>
            </a:r>
            <a:r>
              <a:rPr lang="fr-FR" dirty="0"/>
              <a:t>Habitants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Poitou-Charentes est une région dans l’ouest de la France, au bord de la mer.</a:t>
            </a:r>
          </a:p>
          <a:p>
            <a:r>
              <a:rPr lang="fr-FR" dirty="0" smtClean="0"/>
              <a:t>Il consiste de quatre départements; La Charente, La Charente Maritime, La Vienne et Les Deux-Sèvres. </a:t>
            </a:r>
          </a:p>
          <a:p>
            <a:r>
              <a:rPr lang="fr-FR" dirty="0" smtClean="0"/>
              <a:t>Il a </a:t>
            </a:r>
            <a:r>
              <a:rPr lang="en-US" dirty="0"/>
              <a:t>1 752 </a:t>
            </a:r>
            <a:r>
              <a:rPr lang="en-US" dirty="0" smtClean="0"/>
              <a:t>708 habitants.</a:t>
            </a:r>
          </a:p>
          <a:p>
            <a:r>
              <a:rPr lang="en-US" dirty="0" smtClean="0"/>
              <a:t>Il y a beaucoup de </a:t>
            </a:r>
            <a:r>
              <a:rPr lang="en-US" dirty="0" err="1" smtClean="0"/>
              <a:t>rivières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794" y="4604130"/>
            <a:ext cx="2326206" cy="223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36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06" y="4811643"/>
            <a:ext cx="1560094" cy="204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3356" y="342412"/>
            <a:ext cx="8229600" cy="1143000"/>
          </a:xfrm>
        </p:spPr>
        <p:txBody>
          <a:bodyPr/>
          <a:lstStyle/>
          <a:p>
            <a:r>
              <a:rPr lang="fr-FR" dirty="0" smtClean="0"/>
              <a:t>La Charente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Charente est un département dans l’est du Poitou-Charentes. </a:t>
            </a:r>
          </a:p>
          <a:p>
            <a:r>
              <a:rPr lang="fr-FR" dirty="0" smtClean="0"/>
              <a:t>Le Ville Principale est Angoulême, elle est au centre dans le département. </a:t>
            </a:r>
          </a:p>
          <a:p>
            <a:r>
              <a:rPr lang="fr-FR" dirty="0" smtClean="0"/>
              <a:t>L’économie principale est l’agro-alimentaire, en particulier les Vins et alcools. Cognac et Pineau est boissons très populaires dans tout le monde.</a:t>
            </a:r>
          </a:p>
        </p:txBody>
      </p:sp>
      <p:pic>
        <p:nvPicPr>
          <p:cNvPr id="8" name="Picture 7" descr="IMG_02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5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9" y="364499"/>
            <a:ext cx="8229600" cy="1143000"/>
          </a:xfrm>
        </p:spPr>
        <p:txBody>
          <a:bodyPr/>
          <a:lstStyle/>
          <a:p>
            <a:r>
              <a:rPr lang="fr-FR" dirty="0" smtClean="0"/>
              <a:t>La Charente Maritime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La Charente Maritime est dans l’ouest de la région. Elle est au bord de la mer.</a:t>
            </a:r>
          </a:p>
          <a:p>
            <a:r>
              <a:rPr lang="fr-FR" dirty="0" smtClean="0"/>
              <a:t>La Rochelle est le ville principale. Elle est au nord ouest de </a:t>
            </a:r>
            <a:r>
              <a:rPr lang="fr-FR" dirty="0"/>
              <a:t>la département. </a:t>
            </a:r>
            <a:r>
              <a:rPr lang="fr-FR" dirty="0" smtClean="0"/>
              <a:t>Elle a beaucoup des </a:t>
            </a:r>
            <a:r>
              <a:rPr lang="fr-FR" dirty="0"/>
              <a:t>tours médiévales du Vieux-Port, qui en gardent l’entrée et l’ont rendue mondialement </a:t>
            </a:r>
            <a:r>
              <a:rPr lang="fr-FR" dirty="0" smtClean="0"/>
              <a:t>célèbre.</a:t>
            </a:r>
          </a:p>
          <a:p>
            <a:r>
              <a:rPr lang="fr-FR" dirty="0" smtClean="0"/>
              <a:t>Elle a une économie qui varié de l’agriculture, la pêcherie, et le trafic maritime; aide sur sa large ouverture sur l’océan atlantique.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639" y="5414963"/>
            <a:ext cx="1270000" cy="124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07704" cy="134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4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Les Deux-Sèvres 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Deux-Sèvres sont une département au centre du Poitou Charentes.</a:t>
            </a:r>
          </a:p>
          <a:p>
            <a:r>
              <a:rPr lang="fr-FR" dirty="0" smtClean="0"/>
              <a:t>Le ville principale est Niort. Elle est située dans le sud ouest de la région. Il faut 2h10 pour aller au TGV.</a:t>
            </a:r>
          </a:p>
          <a:p>
            <a:r>
              <a:rPr lang="fr-FR" dirty="0" err="1" smtClean="0"/>
              <a:t>Irisbus</a:t>
            </a:r>
            <a:r>
              <a:rPr lang="fr-FR" dirty="0" smtClean="0"/>
              <a:t> est un société créée Renault pour construit des bus, des trolleybus, des cars, et des bus à guidage optique. </a:t>
            </a:r>
            <a:br>
              <a:rPr lang="fr-FR" dirty="0" smtClean="0"/>
            </a:br>
            <a:r>
              <a:rPr lang="fr-FR" dirty="0" smtClean="0"/>
              <a:t>Il construit des transports urbains au département.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5141"/>
            <a:ext cx="1524000" cy="107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274" y="5322957"/>
            <a:ext cx="2046725" cy="15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6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31843" y="345141"/>
            <a:ext cx="8229600" cy="1143000"/>
          </a:xfrm>
        </p:spPr>
        <p:txBody>
          <a:bodyPr/>
          <a:lstStyle/>
          <a:p>
            <a:r>
              <a:rPr lang="fr-FR" smtClean="0"/>
              <a:t>La Vienne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Vienne est le département dans l’est de la région. </a:t>
            </a:r>
          </a:p>
          <a:p>
            <a:r>
              <a:rPr lang="fr-FR" dirty="0" smtClean="0"/>
              <a:t>Elle a le plus grand ville dans la région- Poitiers qui est célèbre pour Futuroscope, un parc d'attractions.</a:t>
            </a:r>
          </a:p>
          <a:p>
            <a:r>
              <a:rPr lang="fr-FR" dirty="0" smtClean="0"/>
              <a:t>L’économie du département est important des activités agricoles. 68% du département sont consacrés à l’agriculture.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08280"/>
            <a:ext cx="2540000" cy="134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363" y="-1"/>
            <a:ext cx="4073637" cy="272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0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708"/>
            <a:ext cx="3186438" cy="21242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Sports et un Person Célèbre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 Poitou Charentes, l’athlétisme est très populaire, par exemple, ma cousine est allée dans une autre région pour concurrencer que sa département. </a:t>
            </a:r>
          </a:p>
          <a:p>
            <a:r>
              <a:rPr lang="fr-FR" dirty="0" smtClean="0"/>
              <a:t>Un Person célèbre est Renaud </a:t>
            </a:r>
            <a:r>
              <a:rPr lang="fr-FR" dirty="0" err="1" smtClean="0"/>
              <a:t>Lavillenie</a:t>
            </a:r>
            <a:r>
              <a:rPr lang="fr-FR" dirty="0" smtClean="0"/>
              <a:t>. Il est un perchiste, et il a le record pour le saut à perche. Il est né à Cognac.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00" t="-1" r="-100" b="16175"/>
          <a:stretch/>
        </p:blipFill>
        <p:spPr>
          <a:xfrm>
            <a:off x="7795260" y="6037263"/>
            <a:ext cx="1270000" cy="7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121" y="345141"/>
            <a:ext cx="8229600" cy="1143000"/>
          </a:xfrm>
        </p:spPr>
        <p:txBody>
          <a:bodyPr/>
          <a:lstStyle/>
          <a:p>
            <a:r>
              <a:rPr lang="fr-FR" smtClean="0"/>
              <a:t>La Gastronomie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Poitou Charentes est célèbre pour ses vins rouges, blancs ou rose et ses alcools; Cognac et Pinot.</a:t>
            </a:r>
          </a:p>
          <a:p>
            <a:r>
              <a:rPr lang="fr-FR" dirty="0" smtClean="0"/>
              <a:t>Le melon charentais est melons de grande qualité.</a:t>
            </a:r>
          </a:p>
          <a:p>
            <a:r>
              <a:rPr lang="fr-FR" dirty="0" smtClean="0"/>
              <a:t>Les fruits de mer est recherché toute de France.</a:t>
            </a:r>
          </a:p>
          <a:p>
            <a:r>
              <a:rPr lang="fr-FR" dirty="0" smtClean="0"/>
              <a:t>Il y a aussi beaucoup de nourriture locales, c’est très délicieux.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0" y="0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16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634" y="345141"/>
            <a:ext cx="8229600" cy="1143000"/>
          </a:xfrm>
        </p:spPr>
        <p:txBody>
          <a:bodyPr/>
          <a:lstStyle/>
          <a:p>
            <a:r>
              <a:rPr lang="fr-FR" smtClean="0"/>
              <a:t>Le Climat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hiver, il </a:t>
            </a:r>
            <a:r>
              <a:rPr lang="fr-FR" dirty="0" smtClean="0"/>
              <a:t>fais très </a:t>
            </a:r>
            <a:r>
              <a:rPr lang="fr-FR" dirty="0" smtClean="0"/>
              <a:t>froid, mais il ne neige pas. Il n’est pas beau.</a:t>
            </a:r>
          </a:p>
          <a:p>
            <a:r>
              <a:rPr lang="fr-FR" dirty="0" smtClean="0"/>
              <a:t>En été, il </a:t>
            </a:r>
            <a:r>
              <a:rPr lang="fr-FR" dirty="0" smtClean="0"/>
              <a:t>fais très </a:t>
            </a:r>
            <a:r>
              <a:rPr lang="fr-FR" dirty="0" smtClean="0"/>
              <a:t>chaud, plus de la Barbade!</a:t>
            </a:r>
          </a:p>
          <a:p>
            <a:r>
              <a:rPr lang="fr-FR" dirty="0" smtClean="0"/>
              <a:t>A L’automne, il pluie beaucoup.</a:t>
            </a:r>
          </a:p>
          <a:p>
            <a:r>
              <a:rPr lang="fr-FR" dirty="0" smtClean="0"/>
              <a:t>À printemps, il est très beau, et il y a beaucoup de fleurs.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35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214</TotalTime>
  <Words>517</Words>
  <Application>Microsoft Macintosh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Genesis</vt:lpstr>
      <vt:lpstr>Une Région Française- Poitou-Charentes </vt:lpstr>
      <vt:lpstr>Location, et les Habitants </vt:lpstr>
      <vt:lpstr>La Charente</vt:lpstr>
      <vt:lpstr>La Charente Maritime</vt:lpstr>
      <vt:lpstr>Les Deux-Sèvres </vt:lpstr>
      <vt:lpstr>La Vienne</vt:lpstr>
      <vt:lpstr>Les Sports et un Person Célèbre</vt:lpstr>
      <vt:lpstr>La Gastronomie</vt:lpstr>
      <vt:lpstr>Le Climat</vt:lpstr>
      <vt:lpstr>Sources: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Région Française- Poitou-Charentes </dc:title>
  <dc:creator>Thomas Bystedt</dc:creator>
  <cp:lastModifiedBy>Oscar Bystedt</cp:lastModifiedBy>
  <cp:revision>21</cp:revision>
  <dcterms:created xsi:type="dcterms:W3CDTF">2011-03-15T20:04:23Z</dcterms:created>
  <dcterms:modified xsi:type="dcterms:W3CDTF">2011-03-18T00:55:17Z</dcterms:modified>
</cp:coreProperties>
</file>